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  <p:sldId id="272" r:id="rId12"/>
    <p:sldId id="269" r:id="rId13"/>
    <p:sldId id="270" r:id="rId14"/>
    <p:sldId id="268" r:id="rId15"/>
    <p:sldId id="27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B54E-1D94-45BB-862E-CDDCFBF84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C5998E-CF19-4AEE-BBA8-935AB4CCE893}">
      <dgm:prSet/>
      <dgm:spPr/>
      <dgm:t>
        <a:bodyPr/>
        <a:lstStyle/>
        <a:p>
          <a:pPr>
            <a:defRPr cap="all"/>
          </a:pPr>
          <a:r>
            <a:rPr lang="en-US"/>
            <a:t>Toilets</a:t>
          </a:r>
        </a:p>
      </dgm:t>
    </dgm:pt>
    <dgm:pt modelId="{6714EBEE-15D0-4FE7-8EDE-966DD467A1D7}" type="parTrans" cxnId="{76DB120B-3D96-4032-8A99-02165844316E}">
      <dgm:prSet/>
      <dgm:spPr/>
      <dgm:t>
        <a:bodyPr/>
        <a:lstStyle/>
        <a:p>
          <a:endParaRPr lang="en-US"/>
        </a:p>
      </dgm:t>
    </dgm:pt>
    <dgm:pt modelId="{10AB29AF-36E6-4329-BEA5-31CAA9B37F2B}" type="sibTrans" cxnId="{76DB120B-3D96-4032-8A99-02165844316E}">
      <dgm:prSet/>
      <dgm:spPr/>
      <dgm:t>
        <a:bodyPr/>
        <a:lstStyle/>
        <a:p>
          <a:endParaRPr lang="en-US"/>
        </a:p>
      </dgm:t>
    </dgm:pt>
    <dgm:pt modelId="{58195243-A95E-4E55-BCDB-B092D5C63B5F}">
      <dgm:prSet/>
      <dgm:spPr/>
      <dgm:t>
        <a:bodyPr/>
        <a:lstStyle/>
        <a:p>
          <a:pPr>
            <a:defRPr cap="all"/>
          </a:pPr>
          <a:r>
            <a:rPr lang="en-US"/>
            <a:t>Water/Coffee/Tea</a:t>
          </a:r>
        </a:p>
      </dgm:t>
    </dgm:pt>
    <dgm:pt modelId="{3DE08FEF-2157-4D44-8DCF-C70A7B0A33F6}" type="parTrans" cxnId="{8B71A150-A1F0-4214-BA4D-BC9AA6FA745A}">
      <dgm:prSet/>
      <dgm:spPr/>
      <dgm:t>
        <a:bodyPr/>
        <a:lstStyle/>
        <a:p>
          <a:endParaRPr lang="en-US"/>
        </a:p>
      </dgm:t>
    </dgm:pt>
    <dgm:pt modelId="{C0668A98-51EC-4AEC-B5D5-7C408B1B5B22}" type="sibTrans" cxnId="{8B71A150-A1F0-4214-BA4D-BC9AA6FA745A}">
      <dgm:prSet/>
      <dgm:spPr/>
      <dgm:t>
        <a:bodyPr/>
        <a:lstStyle/>
        <a:p>
          <a:endParaRPr lang="en-US"/>
        </a:p>
      </dgm:t>
    </dgm:pt>
    <dgm:pt modelId="{BBFCDD20-604A-426B-AFC7-4C0662351509}">
      <dgm:prSet/>
      <dgm:spPr/>
      <dgm:t>
        <a:bodyPr/>
        <a:lstStyle/>
        <a:p>
          <a:pPr>
            <a:defRPr cap="all"/>
          </a:pPr>
          <a:r>
            <a:rPr lang="en-US"/>
            <a:t>Building Access</a:t>
          </a:r>
        </a:p>
      </dgm:t>
    </dgm:pt>
    <dgm:pt modelId="{BF1D2B9F-7FD1-486D-9205-4382F3E917DC}" type="parTrans" cxnId="{E1385D9A-6839-47D0-8FB6-23F28877EF20}">
      <dgm:prSet/>
      <dgm:spPr/>
      <dgm:t>
        <a:bodyPr/>
        <a:lstStyle/>
        <a:p>
          <a:endParaRPr lang="en-US"/>
        </a:p>
      </dgm:t>
    </dgm:pt>
    <dgm:pt modelId="{42EF24E6-440C-431F-A970-C436F29C1759}" type="sibTrans" cxnId="{E1385D9A-6839-47D0-8FB6-23F28877EF20}">
      <dgm:prSet/>
      <dgm:spPr/>
      <dgm:t>
        <a:bodyPr/>
        <a:lstStyle/>
        <a:p>
          <a:endParaRPr lang="en-US"/>
        </a:p>
      </dgm:t>
    </dgm:pt>
    <dgm:pt modelId="{4ACF6543-49E5-4845-B8AF-BC16707CBA0C}">
      <dgm:prSet/>
      <dgm:spPr/>
      <dgm:t>
        <a:bodyPr/>
        <a:lstStyle/>
        <a:p>
          <a:pPr>
            <a:defRPr cap="all"/>
          </a:pPr>
          <a:r>
            <a:rPr lang="en-US"/>
            <a:t>Fire Evacuation</a:t>
          </a:r>
        </a:p>
      </dgm:t>
    </dgm:pt>
    <dgm:pt modelId="{F9FC741B-A63A-4768-8721-44A7E8567FE1}" type="parTrans" cxnId="{B230B0BB-C165-4668-A22C-EBE7436AD82C}">
      <dgm:prSet/>
      <dgm:spPr/>
      <dgm:t>
        <a:bodyPr/>
        <a:lstStyle/>
        <a:p>
          <a:endParaRPr lang="en-US"/>
        </a:p>
      </dgm:t>
    </dgm:pt>
    <dgm:pt modelId="{A3D9B8BF-594C-43B5-9579-2D36C787817B}" type="sibTrans" cxnId="{B230B0BB-C165-4668-A22C-EBE7436AD82C}">
      <dgm:prSet/>
      <dgm:spPr/>
      <dgm:t>
        <a:bodyPr/>
        <a:lstStyle/>
        <a:p>
          <a:endParaRPr lang="en-US"/>
        </a:p>
      </dgm:t>
    </dgm:pt>
    <dgm:pt modelId="{6F344C87-5E4C-46FD-9FA8-D2641D02AE01}" type="pres">
      <dgm:prSet presAssocID="{8A1EB54E-1D94-45BB-862E-CDDCFBF84714}" presName="root" presStyleCnt="0">
        <dgm:presLayoutVars>
          <dgm:dir/>
          <dgm:resizeHandles val="exact"/>
        </dgm:presLayoutVars>
      </dgm:prSet>
      <dgm:spPr/>
    </dgm:pt>
    <dgm:pt modelId="{43854A37-5C9F-4045-AC8F-8B75A3A2CC8D}" type="pres">
      <dgm:prSet presAssocID="{49C5998E-CF19-4AEE-BBA8-935AB4CCE893}" presName="compNode" presStyleCnt="0"/>
      <dgm:spPr/>
    </dgm:pt>
    <dgm:pt modelId="{1CDB1D87-7C15-4A84-9D4D-AA0F8195CE06}" type="pres">
      <dgm:prSet presAssocID="{49C5998E-CF19-4AEE-BBA8-935AB4CCE893}" presName="iconBgRect" presStyleLbl="bgShp" presStyleIdx="0" presStyleCnt="4"/>
      <dgm:spPr/>
    </dgm:pt>
    <dgm:pt modelId="{D1B5DB72-77C3-4E48-AAF0-FC1E254F3351}" type="pres">
      <dgm:prSet presAssocID="{49C5998E-CF19-4AEE-BBA8-935AB4CCE8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iletPaper"/>
        </a:ext>
      </dgm:extLst>
    </dgm:pt>
    <dgm:pt modelId="{5DF22683-A3A7-47E4-AC8A-166B0C940E2A}" type="pres">
      <dgm:prSet presAssocID="{49C5998E-CF19-4AEE-BBA8-935AB4CCE893}" presName="spaceRect" presStyleCnt="0"/>
      <dgm:spPr/>
    </dgm:pt>
    <dgm:pt modelId="{2D1D1AFA-E6D9-4C0D-87CE-10953F6659C0}" type="pres">
      <dgm:prSet presAssocID="{49C5998E-CF19-4AEE-BBA8-935AB4CCE893}" presName="textRect" presStyleLbl="revTx" presStyleIdx="0" presStyleCnt="4">
        <dgm:presLayoutVars>
          <dgm:chMax val="1"/>
          <dgm:chPref val="1"/>
        </dgm:presLayoutVars>
      </dgm:prSet>
      <dgm:spPr/>
    </dgm:pt>
    <dgm:pt modelId="{DC3CA681-7E0C-4D94-BDD2-FC51EAD49031}" type="pres">
      <dgm:prSet presAssocID="{10AB29AF-36E6-4329-BEA5-31CAA9B37F2B}" presName="sibTrans" presStyleCnt="0"/>
      <dgm:spPr/>
    </dgm:pt>
    <dgm:pt modelId="{88D90336-4D89-4748-89A5-0B2FD0B77DB0}" type="pres">
      <dgm:prSet presAssocID="{58195243-A95E-4E55-BCDB-B092D5C63B5F}" presName="compNode" presStyleCnt="0"/>
      <dgm:spPr/>
    </dgm:pt>
    <dgm:pt modelId="{E5A8540D-4D3D-4926-B9C5-1A62D9108C09}" type="pres">
      <dgm:prSet presAssocID="{58195243-A95E-4E55-BCDB-B092D5C63B5F}" presName="iconBgRect" presStyleLbl="bgShp" presStyleIdx="1" presStyleCnt="4"/>
      <dgm:spPr/>
    </dgm:pt>
    <dgm:pt modelId="{005828BB-E534-48FA-AA91-16E52F027924}" type="pres">
      <dgm:prSet presAssocID="{58195243-A95E-4E55-BCDB-B092D5C63B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7401754C-FE46-4821-8CC5-0DAB7AAA5D77}" type="pres">
      <dgm:prSet presAssocID="{58195243-A95E-4E55-BCDB-B092D5C63B5F}" presName="spaceRect" presStyleCnt="0"/>
      <dgm:spPr/>
    </dgm:pt>
    <dgm:pt modelId="{1088DB9F-7FAA-4BFA-8AE7-B45679A38AE3}" type="pres">
      <dgm:prSet presAssocID="{58195243-A95E-4E55-BCDB-B092D5C63B5F}" presName="textRect" presStyleLbl="revTx" presStyleIdx="1" presStyleCnt="4">
        <dgm:presLayoutVars>
          <dgm:chMax val="1"/>
          <dgm:chPref val="1"/>
        </dgm:presLayoutVars>
      </dgm:prSet>
      <dgm:spPr/>
    </dgm:pt>
    <dgm:pt modelId="{5230B11D-7604-4136-AFDF-852EA38FB954}" type="pres">
      <dgm:prSet presAssocID="{C0668A98-51EC-4AEC-B5D5-7C408B1B5B22}" presName="sibTrans" presStyleCnt="0"/>
      <dgm:spPr/>
    </dgm:pt>
    <dgm:pt modelId="{40A26BC5-1B1D-4A4E-AB99-D4A78E27BF60}" type="pres">
      <dgm:prSet presAssocID="{BBFCDD20-604A-426B-AFC7-4C0662351509}" presName="compNode" presStyleCnt="0"/>
      <dgm:spPr/>
    </dgm:pt>
    <dgm:pt modelId="{BDDBEA03-766D-424B-AFDF-4544FD6CF604}" type="pres">
      <dgm:prSet presAssocID="{BBFCDD20-604A-426B-AFC7-4C0662351509}" presName="iconBgRect" presStyleLbl="bgShp" presStyleIdx="2" presStyleCnt="4"/>
      <dgm:spPr/>
    </dgm:pt>
    <dgm:pt modelId="{3C0CBE40-2136-4916-A113-6FE8F71C7BA8}" type="pres">
      <dgm:prSet presAssocID="{BBFCDD20-604A-426B-AFC7-4C06623515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AC0F583-D1C3-489C-9B6B-190C5DE7FBB8}" type="pres">
      <dgm:prSet presAssocID="{BBFCDD20-604A-426B-AFC7-4C0662351509}" presName="spaceRect" presStyleCnt="0"/>
      <dgm:spPr/>
    </dgm:pt>
    <dgm:pt modelId="{A6893BE1-AEF5-41F3-BB90-565B5531B061}" type="pres">
      <dgm:prSet presAssocID="{BBFCDD20-604A-426B-AFC7-4C0662351509}" presName="textRect" presStyleLbl="revTx" presStyleIdx="2" presStyleCnt="4">
        <dgm:presLayoutVars>
          <dgm:chMax val="1"/>
          <dgm:chPref val="1"/>
        </dgm:presLayoutVars>
      </dgm:prSet>
      <dgm:spPr/>
    </dgm:pt>
    <dgm:pt modelId="{559D9550-D48B-4178-9DEB-6E4013D93A99}" type="pres">
      <dgm:prSet presAssocID="{42EF24E6-440C-431F-A970-C436F29C1759}" presName="sibTrans" presStyleCnt="0"/>
      <dgm:spPr/>
    </dgm:pt>
    <dgm:pt modelId="{699B4E86-AAB3-4CDF-9BA3-509BC3866F86}" type="pres">
      <dgm:prSet presAssocID="{4ACF6543-49E5-4845-B8AF-BC16707CBA0C}" presName="compNode" presStyleCnt="0"/>
      <dgm:spPr/>
    </dgm:pt>
    <dgm:pt modelId="{486AE56A-0F74-4A1C-8FBD-315C2923BB25}" type="pres">
      <dgm:prSet presAssocID="{4ACF6543-49E5-4845-B8AF-BC16707CBA0C}" presName="iconBgRect" presStyleLbl="bgShp" presStyleIdx="3" presStyleCnt="4"/>
      <dgm:spPr/>
    </dgm:pt>
    <dgm:pt modelId="{16DFD24A-9E8C-479B-9BC5-ADF2E44D5D8A}" type="pres">
      <dgm:prSet presAssocID="{4ACF6543-49E5-4845-B8AF-BC16707CB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B8253EFE-244B-40CB-B706-09FF25FEE1F4}" type="pres">
      <dgm:prSet presAssocID="{4ACF6543-49E5-4845-B8AF-BC16707CBA0C}" presName="spaceRect" presStyleCnt="0"/>
      <dgm:spPr/>
    </dgm:pt>
    <dgm:pt modelId="{4288F321-D17D-4115-B01D-B68C9C670D52}" type="pres">
      <dgm:prSet presAssocID="{4ACF6543-49E5-4845-B8AF-BC16707CBA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DB120B-3D96-4032-8A99-02165844316E}" srcId="{8A1EB54E-1D94-45BB-862E-CDDCFBF84714}" destId="{49C5998E-CF19-4AEE-BBA8-935AB4CCE893}" srcOrd="0" destOrd="0" parTransId="{6714EBEE-15D0-4FE7-8EDE-966DD467A1D7}" sibTransId="{10AB29AF-36E6-4329-BEA5-31CAA9B37F2B}"/>
    <dgm:cxn modelId="{C163A70B-5DBD-4A93-81CD-39ED50333E1D}" type="presOf" srcId="{BBFCDD20-604A-426B-AFC7-4C0662351509}" destId="{A6893BE1-AEF5-41F3-BB90-565B5531B061}" srcOrd="0" destOrd="0" presId="urn:microsoft.com/office/officeart/2018/5/layout/IconCircleLabelList"/>
    <dgm:cxn modelId="{8B71A150-A1F0-4214-BA4D-BC9AA6FA745A}" srcId="{8A1EB54E-1D94-45BB-862E-CDDCFBF84714}" destId="{58195243-A95E-4E55-BCDB-B092D5C63B5F}" srcOrd="1" destOrd="0" parTransId="{3DE08FEF-2157-4D44-8DCF-C70A7B0A33F6}" sibTransId="{C0668A98-51EC-4AEC-B5D5-7C408B1B5B22}"/>
    <dgm:cxn modelId="{E1374F77-37BB-43AA-8D63-56056442D1D0}" type="presOf" srcId="{58195243-A95E-4E55-BCDB-B092D5C63B5F}" destId="{1088DB9F-7FAA-4BFA-8AE7-B45679A38AE3}" srcOrd="0" destOrd="0" presId="urn:microsoft.com/office/officeart/2018/5/layout/IconCircleLabelList"/>
    <dgm:cxn modelId="{649F8889-DDCA-4E6D-A899-08058CC22C03}" type="presOf" srcId="{8A1EB54E-1D94-45BB-862E-CDDCFBF84714}" destId="{6F344C87-5E4C-46FD-9FA8-D2641D02AE01}" srcOrd="0" destOrd="0" presId="urn:microsoft.com/office/officeart/2018/5/layout/IconCircleLabelList"/>
    <dgm:cxn modelId="{F47FC697-D48C-4DDD-A11B-B60758D1C482}" type="presOf" srcId="{4ACF6543-49E5-4845-B8AF-BC16707CBA0C}" destId="{4288F321-D17D-4115-B01D-B68C9C670D52}" srcOrd="0" destOrd="0" presId="urn:microsoft.com/office/officeart/2018/5/layout/IconCircleLabelList"/>
    <dgm:cxn modelId="{E1385D9A-6839-47D0-8FB6-23F28877EF20}" srcId="{8A1EB54E-1D94-45BB-862E-CDDCFBF84714}" destId="{BBFCDD20-604A-426B-AFC7-4C0662351509}" srcOrd="2" destOrd="0" parTransId="{BF1D2B9F-7FD1-486D-9205-4382F3E917DC}" sibTransId="{42EF24E6-440C-431F-A970-C436F29C1759}"/>
    <dgm:cxn modelId="{B230B0BB-C165-4668-A22C-EBE7436AD82C}" srcId="{8A1EB54E-1D94-45BB-862E-CDDCFBF84714}" destId="{4ACF6543-49E5-4845-B8AF-BC16707CBA0C}" srcOrd="3" destOrd="0" parTransId="{F9FC741B-A63A-4768-8721-44A7E8567FE1}" sibTransId="{A3D9B8BF-594C-43B5-9579-2D36C787817B}"/>
    <dgm:cxn modelId="{61E441C7-DCB5-4A05-9A0C-2D76D451EAB5}" type="presOf" srcId="{49C5998E-CF19-4AEE-BBA8-935AB4CCE893}" destId="{2D1D1AFA-E6D9-4C0D-87CE-10953F6659C0}" srcOrd="0" destOrd="0" presId="urn:microsoft.com/office/officeart/2018/5/layout/IconCircleLabelList"/>
    <dgm:cxn modelId="{F7459961-6DFD-4242-889F-0B0EEB677095}" type="presParOf" srcId="{6F344C87-5E4C-46FD-9FA8-D2641D02AE01}" destId="{43854A37-5C9F-4045-AC8F-8B75A3A2CC8D}" srcOrd="0" destOrd="0" presId="urn:microsoft.com/office/officeart/2018/5/layout/IconCircleLabelList"/>
    <dgm:cxn modelId="{A94B53C4-473F-4F99-BD3B-602370588161}" type="presParOf" srcId="{43854A37-5C9F-4045-AC8F-8B75A3A2CC8D}" destId="{1CDB1D87-7C15-4A84-9D4D-AA0F8195CE06}" srcOrd="0" destOrd="0" presId="urn:microsoft.com/office/officeart/2018/5/layout/IconCircleLabelList"/>
    <dgm:cxn modelId="{12488743-93A8-4400-9541-858778C95BD9}" type="presParOf" srcId="{43854A37-5C9F-4045-AC8F-8B75A3A2CC8D}" destId="{D1B5DB72-77C3-4E48-AAF0-FC1E254F3351}" srcOrd="1" destOrd="0" presId="urn:microsoft.com/office/officeart/2018/5/layout/IconCircleLabelList"/>
    <dgm:cxn modelId="{4C1EDD63-34C7-445A-8536-CFF9407FC379}" type="presParOf" srcId="{43854A37-5C9F-4045-AC8F-8B75A3A2CC8D}" destId="{5DF22683-A3A7-47E4-AC8A-166B0C940E2A}" srcOrd="2" destOrd="0" presId="urn:microsoft.com/office/officeart/2018/5/layout/IconCircleLabelList"/>
    <dgm:cxn modelId="{BC832764-EE91-4011-A80C-1077B0CA78C7}" type="presParOf" srcId="{43854A37-5C9F-4045-AC8F-8B75A3A2CC8D}" destId="{2D1D1AFA-E6D9-4C0D-87CE-10953F6659C0}" srcOrd="3" destOrd="0" presId="urn:microsoft.com/office/officeart/2018/5/layout/IconCircleLabelList"/>
    <dgm:cxn modelId="{E81DF4AA-43DC-4902-9743-696217ACDDDC}" type="presParOf" srcId="{6F344C87-5E4C-46FD-9FA8-D2641D02AE01}" destId="{DC3CA681-7E0C-4D94-BDD2-FC51EAD49031}" srcOrd="1" destOrd="0" presId="urn:microsoft.com/office/officeart/2018/5/layout/IconCircleLabelList"/>
    <dgm:cxn modelId="{AB837CDE-6031-4F49-A0BE-531BE9186D1F}" type="presParOf" srcId="{6F344C87-5E4C-46FD-9FA8-D2641D02AE01}" destId="{88D90336-4D89-4748-89A5-0B2FD0B77DB0}" srcOrd="2" destOrd="0" presId="urn:microsoft.com/office/officeart/2018/5/layout/IconCircleLabelList"/>
    <dgm:cxn modelId="{EA4F12B1-919C-407F-BFB5-30746173537B}" type="presParOf" srcId="{88D90336-4D89-4748-89A5-0B2FD0B77DB0}" destId="{E5A8540D-4D3D-4926-B9C5-1A62D9108C09}" srcOrd="0" destOrd="0" presId="urn:microsoft.com/office/officeart/2018/5/layout/IconCircleLabelList"/>
    <dgm:cxn modelId="{E7E552F0-9C0D-4093-9F5E-CF282C9DD778}" type="presParOf" srcId="{88D90336-4D89-4748-89A5-0B2FD0B77DB0}" destId="{005828BB-E534-48FA-AA91-16E52F027924}" srcOrd="1" destOrd="0" presId="urn:microsoft.com/office/officeart/2018/5/layout/IconCircleLabelList"/>
    <dgm:cxn modelId="{5B2FC759-7717-4D9F-9E72-3A33700CB2F8}" type="presParOf" srcId="{88D90336-4D89-4748-89A5-0B2FD0B77DB0}" destId="{7401754C-FE46-4821-8CC5-0DAB7AAA5D77}" srcOrd="2" destOrd="0" presId="urn:microsoft.com/office/officeart/2018/5/layout/IconCircleLabelList"/>
    <dgm:cxn modelId="{23E11FF7-C7FF-4F39-9936-A007D1193A7E}" type="presParOf" srcId="{88D90336-4D89-4748-89A5-0B2FD0B77DB0}" destId="{1088DB9F-7FAA-4BFA-8AE7-B45679A38AE3}" srcOrd="3" destOrd="0" presId="urn:microsoft.com/office/officeart/2018/5/layout/IconCircleLabelList"/>
    <dgm:cxn modelId="{3F1D0703-BDA9-45CB-B7D7-D8836F55E9C9}" type="presParOf" srcId="{6F344C87-5E4C-46FD-9FA8-D2641D02AE01}" destId="{5230B11D-7604-4136-AFDF-852EA38FB954}" srcOrd="3" destOrd="0" presId="urn:microsoft.com/office/officeart/2018/5/layout/IconCircleLabelList"/>
    <dgm:cxn modelId="{A57846FE-DBC6-484D-8AFF-E9351AEB9853}" type="presParOf" srcId="{6F344C87-5E4C-46FD-9FA8-D2641D02AE01}" destId="{40A26BC5-1B1D-4A4E-AB99-D4A78E27BF60}" srcOrd="4" destOrd="0" presId="urn:microsoft.com/office/officeart/2018/5/layout/IconCircleLabelList"/>
    <dgm:cxn modelId="{43C3A843-1D36-459D-AFFA-E7D03106CF5B}" type="presParOf" srcId="{40A26BC5-1B1D-4A4E-AB99-D4A78E27BF60}" destId="{BDDBEA03-766D-424B-AFDF-4544FD6CF604}" srcOrd="0" destOrd="0" presId="urn:microsoft.com/office/officeart/2018/5/layout/IconCircleLabelList"/>
    <dgm:cxn modelId="{C456A771-D708-4E72-B233-9F7828C2755B}" type="presParOf" srcId="{40A26BC5-1B1D-4A4E-AB99-D4A78E27BF60}" destId="{3C0CBE40-2136-4916-A113-6FE8F71C7BA8}" srcOrd="1" destOrd="0" presId="urn:microsoft.com/office/officeart/2018/5/layout/IconCircleLabelList"/>
    <dgm:cxn modelId="{D6F83BDC-C445-4077-B7C1-1D0D4C0B840C}" type="presParOf" srcId="{40A26BC5-1B1D-4A4E-AB99-D4A78E27BF60}" destId="{FAC0F583-D1C3-489C-9B6B-190C5DE7FBB8}" srcOrd="2" destOrd="0" presId="urn:microsoft.com/office/officeart/2018/5/layout/IconCircleLabelList"/>
    <dgm:cxn modelId="{1E64779F-6C97-4B95-926D-BD5AA373949B}" type="presParOf" srcId="{40A26BC5-1B1D-4A4E-AB99-D4A78E27BF60}" destId="{A6893BE1-AEF5-41F3-BB90-565B5531B061}" srcOrd="3" destOrd="0" presId="urn:microsoft.com/office/officeart/2018/5/layout/IconCircleLabelList"/>
    <dgm:cxn modelId="{73341C49-4C8F-4597-B7D1-6372D22F7BD9}" type="presParOf" srcId="{6F344C87-5E4C-46FD-9FA8-D2641D02AE01}" destId="{559D9550-D48B-4178-9DEB-6E4013D93A99}" srcOrd="5" destOrd="0" presId="urn:microsoft.com/office/officeart/2018/5/layout/IconCircleLabelList"/>
    <dgm:cxn modelId="{033E46C5-FD88-40C4-8EA8-62D97FE6636B}" type="presParOf" srcId="{6F344C87-5E4C-46FD-9FA8-D2641D02AE01}" destId="{699B4E86-AAB3-4CDF-9BA3-509BC3866F86}" srcOrd="6" destOrd="0" presId="urn:microsoft.com/office/officeart/2018/5/layout/IconCircleLabelList"/>
    <dgm:cxn modelId="{97219F10-3A3C-43EA-87E6-AF322D86BC08}" type="presParOf" srcId="{699B4E86-AAB3-4CDF-9BA3-509BC3866F86}" destId="{486AE56A-0F74-4A1C-8FBD-315C2923BB25}" srcOrd="0" destOrd="0" presId="urn:microsoft.com/office/officeart/2018/5/layout/IconCircleLabelList"/>
    <dgm:cxn modelId="{6A78E0E4-5F9F-43E3-9E7F-DA9E7A822FFB}" type="presParOf" srcId="{699B4E86-AAB3-4CDF-9BA3-509BC3866F86}" destId="{16DFD24A-9E8C-479B-9BC5-ADF2E44D5D8A}" srcOrd="1" destOrd="0" presId="urn:microsoft.com/office/officeart/2018/5/layout/IconCircleLabelList"/>
    <dgm:cxn modelId="{1B8BDD83-83BD-4AE0-9CB7-AB61F22B46A0}" type="presParOf" srcId="{699B4E86-AAB3-4CDF-9BA3-509BC3866F86}" destId="{B8253EFE-244B-40CB-B706-09FF25FEE1F4}" srcOrd="2" destOrd="0" presId="urn:microsoft.com/office/officeart/2018/5/layout/IconCircleLabelList"/>
    <dgm:cxn modelId="{ED83483B-3D1E-4253-B0EB-C71E32042660}" type="presParOf" srcId="{699B4E86-AAB3-4CDF-9BA3-509BC3866F86}" destId="{4288F321-D17D-4115-B01D-B68C9C670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vList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👀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8BA2439E-01E5-2449-950B-6EEE28D8D08C}" type="pres">
      <dgm:prSet presAssocID="{1D0BAF0A-9ABF-7A49-A9F0-70849AF5C24A}" presName="linear" presStyleCnt="0">
        <dgm:presLayoutVars>
          <dgm:dir/>
          <dgm:resizeHandles val="exact"/>
        </dgm:presLayoutVars>
      </dgm:prSet>
      <dgm:spPr/>
    </dgm:pt>
    <dgm:pt modelId="{07360932-E0B3-A743-B8E1-B4E7D50945B6}" type="pres">
      <dgm:prSet presAssocID="{7C8AF230-9B42-794B-997B-20350886BD73}" presName="comp" presStyleCnt="0"/>
      <dgm:spPr/>
    </dgm:pt>
    <dgm:pt modelId="{25426AD7-F132-E248-A8CA-A6398EEFE115}" type="pres">
      <dgm:prSet presAssocID="{7C8AF230-9B42-794B-997B-20350886BD73}" presName="box" presStyleLbl="node1" presStyleIdx="0" presStyleCnt="7"/>
      <dgm:spPr/>
    </dgm:pt>
    <dgm:pt modelId="{4009F220-2DD8-FD49-A0FF-6B1B5E619E65}" type="pres">
      <dgm:prSet presAssocID="{7C8AF230-9B42-794B-997B-20350886BD73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9CC4CB8E-7856-0348-A306-5E22EE87BAD5}" type="pres">
      <dgm:prSet presAssocID="{7C8AF230-9B42-794B-997B-20350886BD73}" presName="text" presStyleLbl="node1" presStyleIdx="0" presStyleCnt="7">
        <dgm:presLayoutVars>
          <dgm:bulletEnabled val="1"/>
        </dgm:presLayoutVars>
      </dgm:prSet>
      <dgm:spPr/>
    </dgm:pt>
    <dgm:pt modelId="{9C825A2E-31F9-414F-8FC1-E4A16FD7A524}" type="pres">
      <dgm:prSet presAssocID="{04A9153E-8B8D-B447-B776-830C23ADF4C7}" presName="spacer" presStyleCnt="0"/>
      <dgm:spPr/>
    </dgm:pt>
    <dgm:pt modelId="{E679AA10-C127-A94C-858E-A23E38512295}" type="pres">
      <dgm:prSet presAssocID="{80FE8421-520D-C74C-B776-660B894F89A8}" presName="comp" presStyleCnt="0"/>
      <dgm:spPr/>
    </dgm:pt>
    <dgm:pt modelId="{99995CC0-6BD3-394A-854F-1A0C9BAA212F}" type="pres">
      <dgm:prSet presAssocID="{80FE8421-520D-C74C-B776-660B894F89A8}" presName="box" presStyleLbl="node1" presStyleIdx="1" presStyleCnt="7"/>
      <dgm:spPr/>
    </dgm:pt>
    <dgm:pt modelId="{575D0A15-3A2D-1447-9499-92082328307F}" type="pres">
      <dgm:prSet presAssocID="{80FE8421-520D-C74C-B776-660B894F89A8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992C57EC-542E-2747-A675-B069FEC45C39}" type="pres">
      <dgm:prSet presAssocID="{80FE8421-520D-C74C-B776-660B894F89A8}" presName="text" presStyleLbl="node1" presStyleIdx="1" presStyleCnt="7">
        <dgm:presLayoutVars>
          <dgm:bulletEnabled val="1"/>
        </dgm:presLayoutVars>
      </dgm:prSet>
      <dgm:spPr/>
    </dgm:pt>
    <dgm:pt modelId="{5B02DB4A-46FB-BA49-A567-48D5A60343CE}" type="pres">
      <dgm:prSet presAssocID="{0D29AC41-CDC2-7947-A951-54849842DEDD}" presName="spacer" presStyleCnt="0"/>
      <dgm:spPr/>
    </dgm:pt>
    <dgm:pt modelId="{B58D2AF4-907E-E54D-83C4-B9AE1020A938}" type="pres">
      <dgm:prSet presAssocID="{AAA98915-1835-0D4F-A516-080E580898A0}" presName="comp" presStyleCnt="0"/>
      <dgm:spPr/>
    </dgm:pt>
    <dgm:pt modelId="{5ABACB7B-9F34-AC46-BEC4-68493A4AB0A2}" type="pres">
      <dgm:prSet presAssocID="{AAA98915-1835-0D4F-A516-080E580898A0}" presName="box" presStyleLbl="node1" presStyleIdx="2" presStyleCnt="7"/>
      <dgm:spPr/>
    </dgm:pt>
    <dgm:pt modelId="{F3C5D8FF-D683-544C-A623-086EDF36D35F}" type="pres">
      <dgm:prSet presAssocID="{AAA98915-1835-0D4F-A516-080E580898A0}" presName="img" presStyleLbl="fgImgPlace1" presStyleIdx="2" presStyleCnt="7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0419E51D-0C81-A148-9AE3-7454350DA90C}" type="pres">
      <dgm:prSet presAssocID="{AAA98915-1835-0D4F-A516-080E580898A0}" presName="text" presStyleLbl="node1" presStyleIdx="2" presStyleCnt="7">
        <dgm:presLayoutVars>
          <dgm:bulletEnabled val="1"/>
        </dgm:presLayoutVars>
      </dgm:prSet>
      <dgm:spPr/>
    </dgm:pt>
    <dgm:pt modelId="{61225DD5-F674-D944-BFD0-F61AA15F365E}" type="pres">
      <dgm:prSet presAssocID="{55D29D54-A4DA-FF44-B215-FB058545DBDA}" presName="spacer" presStyleCnt="0"/>
      <dgm:spPr/>
    </dgm:pt>
    <dgm:pt modelId="{ED2AD31E-3286-764F-9DD2-7B21199A577C}" type="pres">
      <dgm:prSet presAssocID="{AEA6D1DA-121C-1546-8285-68C413EE878F}" presName="comp" presStyleCnt="0"/>
      <dgm:spPr/>
    </dgm:pt>
    <dgm:pt modelId="{3A0ABF3B-DDDA-1543-9584-5B8851646D45}" type="pres">
      <dgm:prSet presAssocID="{AEA6D1DA-121C-1546-8285-68C413EE878F}" presName="box" presStyleLbl="node1" presStyleIdx="3" presStyleCnt="7"/>
      <dgm:spPr/>
    </dgm:pt>
    <dgm:pt modelId="{763B8F1E-DC0A-2544-AF76-6D25246606B7}" type="pres">
      <dgm:prSet presAssocID="{AEA6D1DA-121C-1546-8285-68C413EE878F}" presName="img" presStyleLbl="fgImgPlace1" presStyleIdx="3" presStyleCnt="7"/>
      <dgm:spPr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</dgm:spPr>
    </dgm:pt>
    <dgm:pt modelId="{9009BFDC-66A5-7E45-8883-5E83FA5B5C55}" type="pres">
      <dgm:prSet presAssocID="{AEA6D1DA-121C-1546-8285-68C413EE878F}" presName="text" presStyleLbl="node1" presStyleIdx="3" presStyleCnt="7">
        <dgm:presLayoutVars>
          <dgm:bulletEnabled val="1"/>
        </dgm:presLayoutVars>
      </dgm:prSet>
      <dgm:spPr/>
    </dgm:pt>
    <dgm:pt modelId="{272E5224-4937-D646-AAFF-1AD18BC9AC6A}" type="pres">
      <dgm:prSet presAssocID="{67697777-0A74-7440-803A-D3E273EA3E43}" presName="spacer" presStyleCnt="0"/>
      <dgm:spPr/>
    </dgm:pt>
    <dgm:pt modelId="{00AB767C-A835-3742-B734-A20B09A7A1EB}" type="pres">
      <dgm:prSet presAssocID="{EA8143AB-425E-C045-97FB-1201D8FEEEB3}" presName="comp" presStyleCnt="0"/>
      <dgm:spPr/>
    </dgm:pt>
    <dgm:pt modelId="{A4C64027-8B9D-2643-AC7B-A7390C556110}" type="pres">
      <dgm:prSet presAssocID="{EA8143AB-425E-C045-97FB-1201D8FEEEB3}" presName="box" presStyleLbl="node1" presStyleIdx="4" presStyleCnt="7"/>
      <dgm:spPr/>
    </dgm:pt>
    <dgm:pt modelId="{0AC6B637-58F8-6D41-81C0-C4C1DF914BB6}" type="pres">
      <dgm:prSet presAssocID="{EA8143AB-425E-C045-97FB-1201D8FEEEB3}" presName="img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BD97C3F-7759-CD42-A18F-FAC65F3C2575}" type="pres">
      <dgm:prSet presAssocID="{EA8143AB-425E-C045-97FB-1201D8FEEEB3}" presName="text" presStyleLbl="node1" presStyleIdx="4" presStyleCnt="7">
        <dgm:presLayoutVars>
          <dgm:bulletEnabled val="1"/>
        </dgm:presLayoutVars>
      </dgm:prSet>
      <dgm:spPr/>
    </dgm:pt>
    <dgm:pt modelId="{20CAE5F8-B563-6349-83D3-F327E56E1F37}" type="pres">
      <dgm:prSet presAssocID="{90752B9D-F9C0-AB49-A423-A7CADBEC9DF1}" presName="spacer" presStyleCnt="0"/>
      <dgm:spPr/>
    </dgm:pt>
    <dgm:pt modelId="{8B5AFDB3-ACCC-8C41-A722-28923090E5A9}" type="pres">
      <dgm:prSet presAssocID="{66B71695-5C91-FB40-BF73-72DFF77D646F}" presName="comp" presStyleCnt="0"/>
      <dgm:spPr/>
    </dgm:pt>
    <dgm:pt modelId="{5B6D3B6A-B2AB-F147-B5BC-6083B229AF59}" type="pres">
      <dgm:prSet presAssocID="{66B71695-5C91-FB40-BF73-72DFF77D646F}" presName="box" presStyleLbl="node1" presStyleIdx="5" presStyleCnt="7"/>
      <dgm:spPr/>
    </dgm:pt>
    <dgm:pt modelId="{1608DF19-7BF8-2B40-BB78-B09978139035}" type="pres">
      <dgm:prSet presAssocID="{66B71695-5C91-FB40-BF73-72DFF77D646F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0DB23B8-64AD-7743-99D2-6133ACEDDA6C}" type="pres">
      <dgm:prSet presAssocID="{66B71695-5C91-FB40-BF73-72DFF77D646F}" presName="text" presStyleLbl="node1" presStyleIdx="5" presStyleCnt="7">
        <dgm:presLayoutVars>
          <dgm:bulletEnabled val="1"/>
        </dgm:presLayoutVars>
      </dgm:prSet>
      <dgm:spPr/>
    </dgm:pt>
    <dgm:pt modelId="{53D127A8-70D5-C846-ADA1-04F969F02E94}" type="pres">
      <dgm:prSet presAssocID="{8323E1C1-BAC5-F843-B41B-19D30379E062}" presName="spacer" presStyleCnt="0"/>
      <dgm:spPr/>
    </dgm:pt>
    <dgm:pt modelId="{23567843-448C-784B-BCB4-FAD1CC17C8D4}" type="pres">
      <dgm:prSet presAssocID="{C52E148B-4D2A-4B4E-9477-415051C8A16D}" presName="comp" presStyleCnt="0"/>
      <dgm:spPr/>
    </dgm:pt>
    <dgm:pt modelId="{9059EC5E-2BD1-2941-818C-D02F52D2224E}" type="pres">
      <dgm:prSet presAssocID="{C52E148B-4D2A-4B4E-9477-415051C8A16D}" presName="box" presStyleLbl="node1" presStyleIdx="6" presStyleCnt="7"/>
      <dgm:spPr/>
    </dgm:pt>
    <dgm:pt modelId="{6AE3737D-48BD-C347-BC64-C496F94A8945}" type="pres">
      <dgm:prSet presAssocID="{C52E148B-4D2A-4B4E-9477-415051C8A16D}" presName="img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</dgm:spPr>
    </dgm:pt>
    <dgm:pt modelId="{F8243097-F798-CC49-9353-F76C4FCC99C8}" type="pres">
      <dgm:prSet presAssocID="{C52E148B-4D2A-4B4E-9477-415051C8A16D}" presName="text" presStyleLbl="node1" presStyleIdx="6" presStyleCnt="7">
        <dgm:presLayoutVars>
          <dgm:bulletEnabled val="1"/>
        </dgm:presLayoutVars>
      </dgm:prSet>
      <dgm:spPr/>
    </dgm:pt>
  </dgm:ptLst>
  <dgm:cxnLst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4A4D410F-B5C2-404D-B44A-7E1916A2BC84}" type="presOf" srcId="{66B71695-5C91-FB40-BF73-72DFF77D646F}" destId="{5B6D3B6A-B2AB-F147-B5BC-6083B229AF59}" srcOrd="0" destOrd="0" presId="urn:microsoft.com/office/officeart/2005/8/layout/vList4"/>
    <dgm:cxn modelId="{5DAD9D13-E978-C74C-A42F-816414641167}" type="presOf" srcId="{66B71695-5C91-FB40-BF73-72DFF77D646F}" destId="{D0DB23B8-64AD-7743-99D2-6133ACEDDA6C}" srcOrd="1" destOrd="0" presId="urn:microsoft.com/office/officeart/2005/8/layout/vList4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89BE4F1F-779F-2B4C-9DC4-83A369A353E6}" type="presOf" srcId="{6FECB1BE-C81E-2F4B-8084-4831F8D9801B}" destId="{0419E51D-0C81-A148-9AE3-7454350DA90C}" srcOrd="1" destOrd="1" presId="urn:microsoft.com/office/officeart/2005/8/layout/vList4"/>
    <dgm:cxn modelId="{421E7123-7D42-1447-93B2-3D347061CE80}" type="presOf" srcId="{FC1FA831-654B-E64E-9AB0-B704D7B70418}" destId="{25426AD7-F132-E248-A8CA-A6398EEFE115}" srcOrd="0" destOrd="1" presId="urn:microsoft.com/office/officeart/2005/8/layout/vList4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7638372A-FA52-C143-B105-2A5DAF1E959F}" type="presOf" srcId="{80FE8421-520D-C74C-B776-660B894F89A8}" destId="{99995CC0-6BD3-394A-854F-1A0C9BAA212F}" srcOrd="0" destOrd="0" presId="urn:microsoft.com/office/officeart/2005/8/layout/vList4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1DCF4C32-4FE9-434B-B5A3-736465E4BCEA}" type="presOf" srcId="{EA8143AB-425E-C045-97FB-1201D8FEEEB3}" destId="{A4C64027-8B9D-2643-AC7B-A7390C556110}" srcOrd="0" destOrd="0" presId="urn:microsoft.com/office/officeart/2005/8/layout/vList4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66732649-2AA2-BE4B-A8A2-01166F9E00DA}" type="presOf" srcId="{E5034A56-C936-8A42-A97A-2840BD4AA5B0}" destId="{EBD97C3F-7759-CD42-A18F-FAC65F3C2575}" srcOrd="1" destOrd="1" presId="urn:microsoft.com/office/officeart/2005/8/layout/vList4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79268654-2D11-EC48-91DB-1012A7C41704}" type="presOf" srcId="{AEA6D1DA-121C-1546-8285-68C413EE878F}" destId="{9009BFDC-66A5-7E45-8883-5E83FA5B5C55}" srcOrd="1" destOrd="0" presId="urn:microsoft.com/office/officeart/2005/8/layout/vList4"/>
    <dgm:cxn modelId="{23C4DD5B-B3BF-344F-A22E-CAE11FD2DCD0}" type="presOf" srcId="{80FE8421-520D-C74C-B776-660B894F89A8}" destId="{992C57EC-542E-2747-A675-B069FEC45C39}" srcOrd="1" destOrd="0" presId="urn:microsoft.com/office/officeart/2005/8/layout/vList4"/>
    <dgm:cxn modelId="{057C9D5F-7474-E749-B860-7D07350D6FEE}" type="presOf" srcId="{6FECB1BE-C81E-2F4B-8084-4831F8D9801B}" destId="{5ABACB7B-9F34-AC46-BEC4-68493A4AB0A2}" srcOrd="0" destOrd="1" presId="urn:microsoft.com/office/officeart/2005/8/layout/vList4"/>
    <dgm:cxn modelId="{31726A6D-E0E4-1146-84D3-9521C7A05CCB}" type="presOf" srcId="{842C530D-2506-E34E-9B53-5F50651DB5FC}" destId="{992C57EC-542E-2747-A675-B069FEC45C39}" srcOrd="1" destOrd="1" presId="urn:microsoft.com/office/officeart/2005/8/layout/vList4"/>
    <dgm:cxn modelId="{9C39216E-D9E5-4D4D-B739-8B511D2D34F1}" type="presOf" srcId="{C52E148B-4D2A-4B4E-9477-415051C8A16D}" destId="{F8243097-F798-CC49-9353-F76C4FCC99C8}" srcOrd="1" destOrd="0" presId="urn:microsoft.com/office/officeart/2005/8/layout/vList4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182AAE81-1489-7540-AA02-31A0199C7218}" type="presOf" srcId="{AAA98915-1835-0D4F-A516-080E580898A0}" destId="{0419E51D-0C81-A148-9AE3-7454350DA90C}" srcOrd="1" destOrd="0" presId="urn:microsoft.com/office/officeart/2005/8/layout/vList4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BC96188D-447B-D04E-A717-BD6E3887B520}" type="presOf" srcId="{1C56CC4A-A5EF-6B45-B111-180C5CD68DBE}" destId="{9009BFDC-66A5-7E45-8883-5E83FA5B5C55}" srcOrd="1" destOrd="1" presId="urn:microsoft.com/office/officeart/2005/8/layout/vList4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BB652AAA-5749-0445-8A55-70F0181FD12E}" type="presOf" srcId="{AEA6D1DA-121C-1546-8285-68C413EE878F}" destId="{3A0ABF3B-DDDA-1543-9584-5B8851646D45}" srcOrd="0" destOrd="0" presId="urn:microsoft.com/office/officeart/2005/8/layout/vList4"/>
    <dgm:cxn modelId="{E69233AB-D7C9-9F4A-9E48-D7A979168FD8}" type="presOf" srcId="{842C530D-2506-E34E-9B53-5F50651DB5FC}" destId="{99995CC0-6BD3-394A-854F-1A0C9BAA212F}" srcOrd="0" destOrd="1" presId="urn:microsoft.com/office/officeart/2005/8/layout/vList4"/>
    <dgm:cxn modelId="{287803AF-6BBE-294A-9553-2DE3E31CFE37}" type="presOf" srcId="{E5034A56-C936-8A42-A97A-2840BD4AA5B0}" destId="{A4C64027-8B9D-2643-AC7B-A7390C556110}" srcOrd="0" destOrd="1" presId="urn:microsoft.com/office/officeart/2005/8/layout/vList4"/>
    <dgm:cxn modelId="{78BA0EAF-318D-A34F-AD95-C70F4A49DB31}" type="presOf" srcId="{FC1FA831-654B-E64E-9AB0-B704D7B70418}" destId="{9CC4CB8E-7856-0348-A306-5E22EE87BAD5}" srcOrd="1" destOrd="1" presId="urn:microsoft.com/office/officeart/2005/8/layout/vList4"/>
    <dgm:cxn modelId="{2A9B10B7-80AD-CF47-8860-B50BC9A8CF12}" type="presOf" srcId="{AAA98915-1835-0D4F-A516-080E580898A0}" destId="{5ABACB7B-9F34-AC46-BEC4-68493A4AB0A2}" srcOrd="0" destOrd="0" presId="urn:microsoft.com/office/officeart/2005/8/layout/vList4"/>
    <dgm:cxn modelId="{D42C2CB9-56CC-2C42-BE96-62CA20ACE693}" type="presOf" srcId="{7C8AF230-9B42-794B-997B-20350886BD73}" destId="{9CC4CB8E-7856-0348-A306-5E22EE87BAD5}" srcOrd="1" destOrd="0" presId="urn:microsoft.com/office/officeart/2005/8/layout/vList4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DF146DBA-630A-5A42-BE93-595189FB9475}" type="presOf" srcId="{C52E148B-4D2A-4B4E-9477-415051C8A16D}" destId="{9059EC5E-2BD1-2941-818C-D02F52D2224E}" srcOrd="0" destOrd="0" presId="urn:microsoft.com/office/officeart/2005/8/layout/vList4"/>
    <dgm:cxn modelId="{3117B3BD-291B-364A-945E-D9FC7BC71B90}" type="presOf" srcId="{5936E744-D945-024F-BBC4-54D34305584F}" destId="{5B6D3B6A-B2AB-F147-B5BC-6083B229AF59}" srcOrd="0" destOrd="1" presId="urn:microsoft.com/office/officeart/2005/8/layout/vList4"/>
    <dgm:cxn modelId="{DEF62FC4-12B1-BC4F-B391-B30B4FA3AC94}" type="presOf" srcId="{02F5EF6F-90DE-C04D-AEF3-F4B654C281FD}" destId="{9059EC5E-2BD1-2941-818C-D02F52D2224E}" srcOrd="0" destOrd="1" presId="urn:microsoft.com/office/officeart/2005/8/layout/vList4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0A957DEC-C3D6-F445-9E12-6FFC2C1CBB12}" type="presOf" srcId="{02F5EF6F-90DE-C04D-AEF3-F4B654C281FD}" destId="{F8243097-F798-CC49-9353-F76C4FCC99C8}" srcOrd="1" destOrd="1" presId="urn:microsoft.com/office/officeart/2005/8/layout/vList4"/>
    <dgm:cxn modelId="{B1160AED-A32C-CD43-B695-B31FF337C3DF}" type="presOf" srcId="{1C56CC4A-A5EF-6B45-B111-180C5CD68DBE}" destId="{3A0ABF3B-DDDA-1543-9584-5B8851646D45}" srcOrd="0" destOrd="1" presId="urn:microsoft.com/office/officeart/2005/8/layout/vList4"/>
    <dgm:cxn modelId="{34172CED-A2C0-1D49-8A3A-EC9D8DBC8E4F}" type="presOf" srcId="{EA8143AB-425E-C045-97FB-1201D8FEEEB3}" destId="{EBD97C3F-7759-CD42-A18F-FAC65F3C2575}" srcOrd="1" destOrd="0" presId="urn:microsoft.com/office/officeart/2005/8/layout/vList4"/>
    <dgm:cxn modelId="{EB515DF2-5605-2E43-9316-F34A4FECECDA}" type="presOf" srcId="{7C8AF230-9B42-794B-997B-20350886BD73}" destId="{25426AD7-F132-E248-A8CA-A6398EEFE115}" srcOrd="0" destOrd="0" presId="urn:microsoft.com/office/officeart/2005/8/layout/vList4"/>
    <dgm:cxn modelId="{A2A430F5-AADD-2143-AA28-8DE1DDCD9587}" type="presOf" srcId="{1D0BAF0A-9ABF-7A49-A9F0-70849AF5C24A}" destId="{8BA2439E-01E5-2449-950B-6EEE28D8D08C}" srcOrd="0" destOrd="0" presId="urn:microsoft.com/office/officeart/2005/8/layout/vList4"/>
    <dgm:cxn modelId="{9C29CCFB-6D15-804E-B6E7-EC4B4A003826}" type="presOf" srcId="{5936E744-D945-024F-BBC4-54D34305584F}" destId="{D0DB23B8-64AD-7743-99D2-6133ACEDDA6C}" srcOrd="1" destOrd="1" presId="urn:microsoft.com/office/officeart/2005/8/layout/vList4"/>
    <dgm:cxn modelId="{4576320D-F83F-9E40-A738-CD4622DB4E7C}" type="presParOf" srcId="{8BA2439E-01E5-2449-950B-6EEE28D8D08C}" destId="{07360932-E0B3-A743-B8E1-B4E7D50945B6}" srcOrd="0" destOrd="0" presId="urn:microsoft.com/office/officeart/2005/8/layout/vList4"/>
    <dgm:cxn modelId="{AF897468-54A4-3941-9387-835975B8F7BD}" type="presParOf" srcId="{07360932-E0B3-A743-B8E1-B4E7D50945B6}" destId="{25426AD7-F132-E248-A8CA-A6398EEFE115}" srcOrd="0" destOrd="0" presId="urn:microsoft.com/office/officeart/2005/8/layout/vList4"/>
    <dgm:cxn modelId="{1036FBA3-0517-BA4B-862A-2BFD25FA5418}" type="presParOf" srcId="{07360932-E0B3-A743-B8E1-B4E7D50945B6}" destId="{4009F220-2DD8-FD49-A0FF-6B1B5E619E65}" srcOrd="1" destOrd="0" presId="urn:microsoft.com/office/officeart/2005/8/layout/vList4"/>
    <dgm:cxn modelId="{E1F8BBAB-884B-F943-B9B6-573FE7702F80}" type="presParOf" srcId="{07360932-E0B3-A743-B8E1-B4E7D50945B6}" destId="{9CC4CB8E-7856-0348-A306-5E22EE87BAD5}" srcOrd="2" destOrd="0" presId="urn:microsoft.com/office/officeart/2005/8/layout/vList4"/>
    <dgm:cxn modelId="{1900883F-46EC-AA49-98C8-1F818493F5FA}" type="presParOf" srcId="{8BA2439E-01E5-2449-950B-6EEE28D8D08C}" destId="{9C825A2E-31F9-414F-8FC1-E4A16FD7A524}" srcOrd="1" destOrd="0" presId="urn:microsoft.com/office/officeart/2005/8/layout/vList4"/>
    <dgm:cxn modelId="{B24D7D62-3AA5-4642-8C0B-98D8B7A60E0B}" type="presParOf" srcId="{8BA2439E-01E5-2449-950B-6EEE28D8D08C}" destId="{E679AA10-C127-A94C-858E-A23E38512295}" srcOrd="2" destOrd="0" presId="urn:microsoft.com/office/officeart/2005/8/layout/vList4"/>
    <dgm:cxn modelId="{E617692F-81BB-4649-A148-236AB3223749}" type="presParOf" srcId="{E679AA10-C127-A94C-858E-A23E38512295}" destId="{99995CC0-6BD3-394A-854F-1A0C9BAA212F}" srcOrd="0" destOrd="0" presId="urn:microsoft.com/office/officeart/2005/8/layout/vList4"/>
    <dgm:cxn modelId="{E4F4F247-CFD5-D443-8E91-8F7AF524C9A8}" type="presParOf" srcId="{E679AA10-C127-A94C-858E-A23E38512295}" destId="{575D0A15-3A2D-1447-9499-92082328307F}" srcOrd="1" destOrd="0" presId="urn:microsoft.com/office/officeart/2005/8/layout/vList4"/>
    <dgm:cxn modelId="{885CFC8C-6D15-024B-B211-556ED4A30584}" type="presParOf" srcId="{E679AA10-C127-A94C-858E-A23E38512295}" destId="{992C57EC-542E-2747-A675-B069FEC45C39}" srcOrd="2" destOrd="0" presId="urn:microsoft.com/office/officeart/2005/8/layout/vList4"/>
    <dgm:cxn modelId="{6811E90A-736A-C140-9493-755758D9598E}" type="presParOf" srcId="{8BA2439E-01E5-2449-950B-6EEE28D8D08C}" destId="{5B02DB4A-46FB-BA49-A567-48D5A60343CE}" srcOrd="3" destOrd="0" presId="urn:microsoft.com/office/officeart/2005/8/layout/vList4"/>
    <dgm:cxn modelId="{9583F9D6-FF84-D940-91AE-72DFF4E0A985}" type="presParOf" srcId="{8BA2439E-01E5-2449-950B-6EEE28D8D08C}" destId="{B58D2AF4-907E-E54D-83C4-B9AE1020A938}" srcOrd="4" destOrd="0" presId="urn:microsoft.com/office/officeart/2005/8/layout/vList4"/>
    <dgm:cxn modelId="{A1775D52-CF4A-2B46-85B7-BF12950B501B}" type="presParOf" srcId="{B58D2AF4-907E-E54D-83C4-B9AE1020A938}" destId="{5ABACB7B-9F34-AC46-BEC4-68493A4AB0A2}" srcOrd="0" destOrd="0" presId="urn:microsoft.com/office/officeart/2005/8/layout/vList4"/>
    <dgm:cxn modelId="{021F5846-432B-8F43-BA36-E3386E4626A2}" type="presParOf" srcId="{B58D2AF4-907E-E54D-83C4-B9AE1020A938}" destId="{F3C5D8FF-D683-544C-A623-086EDF36D35F}" srcOrd="1" destOrd="0" presId="urn:microsoft.com/office/officeart/2005/8/layout/vList4"/>
    <dgm:cxn modelId="{CE074120-A5CB-9148-B4D6-DC9C765A7E3A}" type="presParOf" srcId="{B58D2AF4-907E-E54D-83C4-B9AE1020A938}" destId="{0419E51D-0C81-A148-9AE3-7454350DA90C}" srcOrd="2" destOrd="0" presId="urn:microsoft.com/office/officeart/2005/8/layout/vList4"/>
    <dgm:cxn modelId="{02D02480-7626-F34D-AA89-E9D1B35AABE6}" type="presParOf" srcId="{8BA2439E-01E5-2449-950B-6EEE28D8D08C}" destId="{61225DD5-F674-D944-BFD0-F61AA15F365E}" srcOrd="5" destOrd="0" presId="urn:microsoft.com/office/officeart/2005/8/layout/vList4"/>
    <dgm:cxn modelId="{7EBE140F-D352-8F4E-BAD7-B43F45B2E81A}" type="presParOf" srcId="{8BA2439E-01E5-2449-950B-6EEE28D8D08C}" destId="{ED2AD31E-3286-764F-9DD2-7B21199A577C}" srcOrd="6" destOrd="0" presId="urn:microsoft.com/office/officeart/2005/8/layout/vList4"/>
    <dgm:cxn modelId="{6B8178BF-F74B-AC40-91F2-BBFB9037AECE}" type="presParOf" srcId="{ED2AD31E-3286-764F-9DD2-7B21199A577C}" destId="{3A0ABF3B-DDDA-1543-9584-5B8851646D45}" srcOrd="0" destOrd="0" presId="urn:microsoft.com/office/officeart/2005/8/layout/vList4"/>
    <dgm:cxn modelId="{A4D16813-E93B-1B42-BDC3-B1EE203D752A}" type="presParOf" srcId="{ED2AD31E-3286-764F-9DD2-7B21199A577C}" destId="{763B8F1E-DC0A-2544-AF76-6D25246606B7}" srcOrd="1" destOrd="0" presId="urn:microsoft.com/office/officeart/2005/8/layout/vList4"/>
    <dgm:cxn modelId="{E4330453-0E8C-3B41-A3FE-8F847E6D648F}" type="presParOf" srcId="{ED2AD31E-3286-764F-9DD2-7B21199A577C}" destId="{9009BFDC-66A5-7E45-8883-5E83FA5B5C55}" srcOrd="2" destOrd="0" presId="urn:microsoft.com/office/officeart/2005/8/layout/vList4"/>
    <dgm:cxn modelId="{88D9CD0F-B7F1-474A-A2DD-940E74D7F8DC}" type="presParOf" srcId="{8BA2439E-01E5-2449-950B-6EEE28D8D08C}" destId="{272E5224-4937-D646-AAFF-1AD18BC9AC6A}" srcOrd="7" destOrd="0" presId="urn:microsoft.com/office/officeart/2005/8/layout/vList4"/>
    <dgm:cxn modelId="{73AFCC1A-A957-9D45-8B54-C40F2B5E6D66}" type="presParOf" srcId="{8BA2439E-01E5-2449-950B-6EEE28D8D08C}" destId="{00AB767C-A835-3742-B734-A20B09A7A1EB}" srcOrd="8" destOrd="0" presId="urn:microsoft.com/office/officeart/2005/8/layout/vList4"/>
    <dgm:cxn modelId="{4C06A51B-F955-3C44-BBA4-F1AF0577CB77}" type="presParOf" srcId="{00AB767C-A835-3742-B734-A20B09A7A1EB}" destId="{A4C64027-8B9D-2643-AC7B-A7390C556110}" srcOrd="0" destOrd="0" presId="urn:microsoft.com/office/officeart/2005/8/layout/vList4"/>
    <dgm:cxn modelId="{724B837C-324E-8F49-A23E-9489B7FB7344}" type="presParOf" srcId="{00AB767C-A835-3742-B734-A20B09A7A1EB}" destId="{0AC6B637-58F8-6D41-81C0-C4C1DF914BB6}" srcOrd="1" destOrd="0" presId="urn:microsoft.com/office/officeart/2005/8/layout/vList4"/>
    <dgm:cxn modelId="{D6636BFC-0FBB-7142-AB0E-AB1C843E119E}" type="presParOf" srcId="{00AB767C-A835-3742-B734-A20B09A7A1EB}" destId="{EBD97C3F-7759-CD42-A18F-FAC65F3C2575}" srcOrd="2" destOrd="0" presId="urn:microsoft.com/office/officeart/2005/8/layout/vList4"/>
    <dgm:cxn modelId="{780DCEFB-B3B4-594A-A9A8-E3B97A05667C}" type="presParOf" srcId="{8BA2439E-01E5-2449-950B-6EEE28D8D08C}" destId="{20CAE5F8-B563-6349-83D3-F327E56E1F37}" srcOrd="9" destOrd="0" presId="urn:microsoft.com/office/officeart/2005/8/layout/vList4"/>
    <dgm:cxn modelId="{F7E1BC6B-478D-F843-8B81-3D13782718CE}" type="presParOf" srcId="{8BA2439E-01E5-2449-950B-6EEE28D8D08C}" destId="{8B5AFDB3-ACCC-8C41-A722-28923090E5A9}" srcOrd="10" destOrd="0" presId="urn:microsoft.com/office/officeart/2005/8/layout/vList4"/>
    <dgm:cxn modelId="{793EF110-B767-5B4C-BD87-829736CFB2AC}" type="presParOf" srcId="{8B5AFDB3-ACCC-8C41-A722-28923090E5A9}" destId="{5B6D3B6A-B2AB-F147-B5BC-6083B229AF59}" srcOrd="0" destOrd="0" presId="urn:microsoft.com/office/officeart/2005/8/layout/vList4"/>
    <dgm:cxn modelId="{F9ED8F4D-C353-8E4D-9864-A651464D1FBF}" type="presParOf" srcId="{8B5AFDB3-ACCC-8C41-A722-28923090E5A9}" destId="{1608DF19-7BF8-2B40-BB78-B09978139035}" srcOrd="1" destOrd="0" presId="urn:microsoft.com/office/officeart/2005/8/layout/vList4"/>
    <dgm:cxn modelId="{CE6673F0-54E0-0545-9099-40C529F7A92D}" type="presParOf" srcId="{8B5AFDB3-ACCC-8C41-A722-28923090E5A9}" destId="{D0DB23B8-64AD-7743-99D2-6133ACEDDA6C}" srcOrd="2" destOrd="0" presId="urn:microsoft.com/office/officeart/2005/8/layout/vList4"/>
    <dgm:cxn modelId="{BCFDBE6B-A448-6F43-AEC7-B0FB7564A15F}" type="presParOf" srcId="{8BA2439E-01E5-2449-950B-6EEE28D8D08C}" destId="{53D127A8-70D5-C846-ADA1-04F969F02E94}" srcOrd="11" destOrd="0" presId="urn:microsoft.com/office/officeart/2005/8/layout/vList4"/>
    <dgm:cxn modelId="{E91C605E-4247-C945-9947-66D7230DF471}" type="presParOf" srcId="{8BA2439E-01E5-2449-950B-6EEE28D8D08C}" destId="{23567843-448C-784B-BCB4-FAD1CC17C8D4}" srcOrd="12" destOrd="0" presId="urn:microsoft.com/office/officeart/2005/8/layout/vList4"/>
    <dgm:cxn modelId="{A70217E2-6724-1C48-8D64-5CC5EE6D597A}" type="presParOf" srcId="{23567843-448C-784B-BCB4-FAD1CC17C8D4}" destId="{9059EC5E-2BD1-2941-818C-D02F52D2224E}" srcOrd="0" destOrd="0" presId="urn:microsoft.com/office/officeart/2005/8/layout/vList4"/>
    <dgm:cxn modelId="{717B0C6B-6E76-6B41-80E8-C05B5A007814}" type="presParOf" srcId="{23567843-448C-784B-BCB4-FAD1CC17C8D4}" destId="{6AE3737D-48BD-C347-BC64-C496F94A8945}" srcOrd="1" destOrd="0" presId="urn:microsoft.com/office/officeart/2005/8/layout/vList4"/>
    <dgm:cxn modelId="{7D16CFF2-EA93-0442-BAB7-1D7357677855}" type="presParOf" srcId="{23567843-448C-784B-BCB4-FAD1CC17C8D4}" destId="{F8243097-F798-CC49-9353-F76C4FCC99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87-7C15-4A84-9D4D-AA0F8195CE06}">
      <dsp:nvSpPr>
        <dsp:cNvPr id="0" name=""/>
        <dsp:cNvSpPr/>
      </dsp:nvSpPr>
      <dsp:spPr>
        <a:xfrm>
          <a:off x="989778" y="492949"/>
          <a:ext cx="1264867" cy="12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DB72-77C3-4E48-AAF0-FC1E254F3351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1AFA-E6D9-4C0D-87CE-10953F6659C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Toilets</a:t>
          </a:r>
        </a:p>
      </dsp:txBody>
      <dsp:txXfrm>
        <a:off x="585436" y="2151791"/>
        <a:ext cx="2073553" cy="720000"/>
      </dsp:txXfrm>
    </dsp:sp>
    <dsp:sp modelId="{E5A8540D-4D3D-4926-B9C5-1A62D9108C09}">
      <dsp:nvSpPr>
        <dsp:cNvPr id="0" name=""/>
        <dsp:cNvSpPr/>
      </dsp:nvSpPr>
      <dsp:spPr>
        <a:xfrm>
          <a:off x="3426203" y="492949"/>
          <a:ext cx="1264867" cy="12648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828BB-E534-48FA-AA91-16E52F027924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DB9F-7FAA-4BFA-8AE7-B45679A38AE3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Water/Coffee/Tea</a:t>
          </a:r>
        </a:p>
      </dsp:txBody>
      <dsp:txXfrm>
        <a:off x="3021860" y="2151791"/>
        <a:ext cx="2073553" cy="720000"/>
      </dsp:txXfrm>
    </dsp:sp>
    <dsp:sp modelId="{BDDBEA03-766D-424B-AFDF-4544FD6CF604}">
      <dsp:nvSpPr>
        <dsp:cNvPr id="0" name=""/>
        <dsp:cNvSpPr/>
      </dsp:nvSpPr>
      <dsp:spPr>
        <a:xfrm>
          <a:off x="5862628" y="492949"/>
          <a:ext cx="1264867" cy="12648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CBE40-2136-4916-A113-6FE8F71C7BA8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3BE1-AEF5-41F3-BB90-565B5531B061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Access</a:t>
          </a:r>
        </a:p>
      </dsp:txBody>
      <dsp:txXfrm>
        <a:off x="5458285" y="2151791"/>
        <a:ext cx="2073553" cy="720000"/>
      </dsp:txXfrm>
    </dsp:sp>
    <dsp:sp modelId="{486AE56A-0F74-4A1C-8FBD-315C2923BB25}">
      <dsp:nvSpPr>
        <dsp:cNvPr id="0" name=""/>
        <dsp:cNvSpPr/>
      </dsp:nvSpPr>
      <dsp:spPr>
        <a:xfrm>
          <a:off x="8299053" y="492949"/>
          <a:ext cx="1264867" cy="12648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D24A-9E8C-479B-9BC5-ADF2E44D5D8A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F321-D17D-4115-B01D-B68C9C670D5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Fire Evacuation</a:t>
          </a:r>
        </a:p>
      </dsp:txBody>
      <dsp:txXfrm>
        <a:off x="7894710" y="2151791"/>
        <a:ext cx="207355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6AD7-F132-E248-A8CA-A6398EEFE115}">
      <dsp:nvSpPr>
        <dsp:cNvPr id="0" name=""/>
        <dsp:cNvSpPr/>
      </dsp:nvSpPr>
      <dsp:spPr>
        <a:xfrm>
          <a:off x="0" y="0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7 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👀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1963581" y="0"/>
        <a:ext cx="7471488" cy="765679"/>
      </dsp:txXfrm>
    </dsp:sp>
    <dsp:sp modelId="{4009F220-2DD8-FD49-A0FF-6B1B5E619E65}">
      <dsp:nvSpPr>
        <dsp:cNvPr id="0" name=""/>
        <dsp:cNvSpPr/>
      </dsp:nvSpPr>
      <dsp:spPr>
        <a:xfrm>
          <a:off x="76567" y="7656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995CC0-6BD3-394A-854F-1A0C9BAA212F}">
      <dsp:nvSpPr>
        <dsp:cNvPr id="0" name=""/>
        <dsp:cNvSpPr/>
      </dsp:nvSpPr>
      <dsp:spPr>
        <a:xfrm>
          <a:off x="0" y="84224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6 Presentation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1963581" y="842247"/>
        <a:ext cx="7471488" cy="765679"/>
      </dsp:txXfrm>
    </dsp:sp>
    <dsp:sp modelId="{575D0A15-3A2D-1447-9499-92082328307F}">
      <dsp:nvSpPr>
        <dsp:cNvPr id="0" name=""/>
        <dsp:cNvSpPr/>
      </dsp:nvSpPr>
      <dsp:spPr>
        <a:xfrm>
          <a:off x="76567" y="91881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ACB7B-9F34-AC46-BEC4-68493A4AB0A2}">
      <dsp:nvSpPr>
        <dsp:cNvPr id="0" name=""/>
        <dsp:cNvSpPr/>
      </dsp:nvSpPr>
      <dsp:spPr>
        <a:xfrm>
          <a:off x="0" y="1684495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5 Session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1963581" y="1684495"/>
        <a:ext cx="7471488" cy="765679"/>
      </dsp:txXfrm>
    </dsp:sp>
    <dsp:sp modelId="{F3C5D8FF-D683-544C-A623-086EDF36D35F}">
      <dsp:nvSpPr>
        <dsp:cNvPr id="0" name=""/>
        <dsp:cNvSpPr/>
      </dsp:nvSpPr>
      <dsp:spPr>
        <a:xfrm>
          <a:off x="76567" y="1761063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0ABF3B-DDDA-1543-9584-5B8851646D45}">
      <dsp:nvSpPr>
        <dsp:cNvPr id="0" name=""/>
        <dsp:cNvSpPr/>
      </dsp:nvSpPr>
      <dsp:spPr>
        <a:xfrm>
          <a:off x="0" y="2526743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4 Transportation Layer (TCP/UDP)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1963581" y="2526743"/>
        <a:ext cx="7471488" cy="765679"/>
      </dsp:txXfrm>
    </dsp:sp>
    <dsp:sp modelId="{763B8F1E-DC0A-2544-AF76-6D25246606B7}">
      <dsp:nvSpPr>
        <dsp:cNvPr id="0" name=""/>
        <dsp:cNvSpPr/>
      </dsp:nvSpPr>
      <dsp:spPr>
        <a:xfrm>
          <a:off x="76567" y="2603311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04000" b="-104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C64027-8B9D-2643-AC7B-A7390C556110}">
      <dsp:nvSpPr>
        <dsp:cNvPr id="0" name=""/>
        <dsp:cNvSpPr/>
      </dsp:nvSpPr>
      <dsp:spPr>
        <a:xfrm>
          <a:off x="0" y="3368991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Network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1963581" y="3368991"/>
        <a:ext cx="7471488" cy="765679"/>
      </dsp:txXfrm>
    </dsp:sp>
    <dsp:sp modelId="{0AC6B637-58F8-6D41-81C0-C4C1DF914BB6}">
      <dsp:nvSpPr>
        <dsp:cNvPr id="0" name=""/>
        <dsp:cNvSpPr/>
      </dsp:nvSpPr>
      <dsp:spPr>
        <a:xfrm>
          <a:off x="76567" y="3445559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6D3B6A-B2AB-F147-B5BC-6083B229AF59}">
      <dsp:nvSpPr>
        <dsp:cNvPr id="0" name=""/>
        <dsp:cNvSpPr/>
      </dsp:nvSpPr>
      <dsp:spPr>
        <a:xfrm>
          <a:off x="0" y="4211239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 Data Link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1963581" y="4211239"/>
        <a:ext cx="7471488" cy="765679"/>
      </dsp:txXfrm>
    </dsp:sp>
    <dsp:sp modelId="{1608DF19-7BF8-2B40-BB78-B09978139035}">
      <dsp:nvSpPr>
        <dsp:cNvPr id="0" name=""/>
        <dsp:cNvSpPr/>
      </dsp:nvSpPr>
      <dsp:spPr>
        <a:xfrm>
          <a:off x="76567" y="4287807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59EC5E-2BD1-2941-818C-D02F52D2224E}">
      <dsp:nvSpPr>
        <dsp:cNvPr id="0" name=""/>
        <dsp:cNvSpPr/>
      </dsp:nvSpPr>
      <dsp:spPr>
        <a:xfrm>
          <a:off x="0" y="5053487"/>
          <a:ext cx="9435070" cy="76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 Physical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1963581" y="5053487"/>
        <a:ext cx="7471488" cy="765679"/>
      </dsp:txXfrm>
    </dsp:sp>
    <dsp:sp modelId="{6AE3737D-48BD-C347-BC64-C496F94A8945}">
      <dsp:nvSpPr>
        <dsp:cNvPr id="0" name=""/>
        <dsp:cNvSpPr/>
      </dsp:nvSpPr>
      <dsp:spPr>
        <a:xfrm>
          <a:off x="76567" y="5130055"/>
          <a:ext cx="1887014" cy="612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107000" b="-10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tiff"/><Relationship Id="rId7" Type="http://schemas.openxmlformats.org/officeDocument/2006/relationships/image" Target="../media/image37.sv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ECC6D-B9A7-5247-B94C-EDCC4AD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7" y="640080"/>
            <a:ext cx="48521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EE3B0-4AD7-3949-8C37-6AC0EC2F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2025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create today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543115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8744465" y="605481"/>
            <a:ext cx="2613929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4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REFRESHER: 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762817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74DB7A6-755C-5C41-ACDA-A360CE429365}"/>
              </a:ext>
            </a:extLst>
          </p:cNvPr>
          <p:cNvSpPr/>
          <p:nvPr/>
        </p:nvSpPr>
        <p:spPr>
          <a:xfrm>
            <a:off x="1927655" y="3991232"/>
            <a:ext cx="9625914" cy="9638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59C-5C11-F547-BE14-059A75B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AWS and IP’s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9AFE6-BB7D-2640-99B0-0253A610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CIDR - Classless Inter-Domain Routing</a:t>
            </a:r>
          </a:p>
          <a:p>
            <a:endParaRPr lang="en-AU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BB76-1A92-0147-ACF6-95747995DF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395416"/>
            <a:ext cx="3810001" cy="6153665"/>
          </a:xfrm>
        </p:spPr>
        <p:txBody>
          <a:bodyPr>
            <a:normAutofit/>
          </a:bodyPr>
          <a:lstStyle/>
          <a:p>
            <a:r>
              <a:rPr lang="en-AU" dirty="0"/>
              <a:t>/x is the size of the bytes</a:t>
            </a:r>
          </a:p>
          <a:p>
            <a:r>
              <a:rPr lang="en-US" dirty="0"/>
              <a:t>VPCs - between /16 and /8</a:t>
            </a:r>
          </a:p>
          <a:p>
            <a:r>
              <a:rPr lang="en-US" dirty="0"/>
              <a:t>Subnets - between /16 and /28 (</a:t>
            </a:r>
            <a:r>
              <a:rPr lang="en-AU" dirty="0"/>
              <a:t>CIDR blocks of the subnets cannot overlap)</a:t>
            </a:r>
          </a:p>
          <a:p>
            <a:r>
              <a:rPr lang="en-AU" dirty="0"/>
              <a:t>AWS’s 5 reserved IPs: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address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VPC Router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DNS Server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‘future use’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sz="1400" dirty="0"/>
              <a:t>Network Broadcast address</a:t>
            </a:r>
          </a:p>
          <a:p>
            <a:r>
              <a:rPr lang="en-US" dirty="0"/>
              <a:t>Subnet CIDR range cannot be the same or larger than the VPC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2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in your Cloud Network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976184" y="2706130"/>
            <a:ext cx="8835081" cy="3704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1705232" y="3429000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4390767" y="3419856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20007" y="3543115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368566" y="4029359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826156" y="4341726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946F1-5C8F-4E47-ADED-6E055CB9AEB7}"/>
              </a:ext>
            </a:extLst>
          </p:cNvPr>
          <p:cNvCxnSpPr>
            <a:cxnSpLocks/>
          </p:cNvCxnSpPr>
          <p:nvPr/>
        </p:nvCxnSpPr>
        <p:spPr>
          <a:xfrm>
            <a:off x="3236783" y="4613890"/>
            <a:ext cx="1838137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42" y="4344193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1979" y="4168942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859425" y="4613890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4379" y="4321342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5084" y="3543115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8366447" y="4613890"/>
            <a:ext cx="1144097" cy="10114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9594" y="5148409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5352839" y="5309891"/>
            <a:ext cx="506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886476" y="4117078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2125362" y="4927275"/>
            <a:ext cx="1330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 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22211" y="3324820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8071351" y="482821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2064628" y="5505661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2698" y="5095320"/>
            <a:ext cx="542838" cy="54283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ADB409-6808-8043-872A-4AB481BE74CE}"/>
              </a:ext>
            </a:extLst>
          </p:cNvPr>
          <p:cNvCxnSpPr>
            <a:cxnSpLocks/>
          </p:cNvCxnSpPr>
          <p:nvPr/>
        </p:nvCxnSpPr>
        <p:spPr>
          <a:xfrm flipV="1">
            <a:off x="3035536" y="5444692"/>
            <a:ext cx="2154231" cy="341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980177" y="5444693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8001000" y="5089821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F282E1-69C9-9649-81D6-E84B20ABC479}"/>
              </a:ext>
            </a:extLst>
          </p:cNvPr>
          <p:cNvSpPr txBox="1"/>
          <p:nvPr/>
        </p:nvSpPr>
        <p:spPr>
          <a:xfrm>
            <a:off x="4046767" y="2507450"/>
            <a:ext cx="2286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78A06-8B69-E849-B7B7-C7A6896C99E4}"/>
              </a:ext>
            </a:extLst>
          </p:cNvPr>
          <p:cNvSpPr txBox="1"/>
          <p:nvPr/>
        </p:nvSpPr>
        <p:spPr>
          <a:xfrm>
            <a:off x="1690341" y="5739401"/>
            <a:ext cx="2286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8F0E5-A159-3844-8E55-E15BF2A7287B}"/>
              </a:ext>
            </a:extLst>
          </p:cNvPr>
          <p:cNvSpPr txBox="1"/>
          <p:nvPr/>
        </p:nvSpPr>
        <p:spPr>
          <a:xfrm>
            <a:off x="4415481" y="5739230"/>
            <a:ext cx="2286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C11E55-049E-F54A-B7CF-FA299DE96FDF}"/>
              </a:ext>
            </a:extLst>
          </p:cNvPr>
          <p:cNvSpPr txBox="1"/>
          <p:nvPr/>
        </p:nvSpPr>
        <p:spPr>
          <a:xfrm>
            <a:off x="2315893" y="3884016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10.0.1.X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7A32-1874-4749-AB9C-5590608AF46E}"/>
              </a:ext>
            </a:extLst>
          </p:cNvPr>
          <p:cNvSpPr txBox="1"/>
          <p:nvPr/>
        </p:nvSpPr>
        <p:spPr>
          <a:xfrm>
            <a:off x="4951178" y="3825782"/>
            <a:ext cx="933011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10.0.2.X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FCF7F-B169-184E-8777-9EC444661E51}"/>
              </a:ext>
            </a:extLst>
          </p:cNvPr>
          <p:cNvSpPr txBox="1"/>
          <p:nvPr/>
        </p:nvSpPr>
        <p:spPr>
          <a:xfrm>
            <a:off x="5021813" y="4899472"/>
            <a:ext cx="933011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Public IP</a:t>
            </a:r>
            <a:endParaRPr lang="en-A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2F2A-E060-F944-8062-B7C7EF2B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Exercise!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1949B-222A-7E45-8D95-7E25D30E4B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CIDR and IP visualisation tool: http://</a:t>
            </a:r>
            <a:r>
              <a:rPr lang="en-AU" dirty="0" err="1"/>
              <a:t>cidr.xyz</a:t>
            </a:r>
            <a:r>
              <a:rPr lang="en-AU" dirty="0"/>
              <a:t>/</a:t>
            </a:r>
          </a:p>
          <a:p>
            <a:r>
              <a:rPr lang="en-AU" dirty="0"/>
              <a:t>IP &amp; Subnet Calculator: https://</a:t>
            </a:r>
            <a:r>
              <a:rPr lang="en-AU" dirty="0" err="1"/>
              <a:t>tidalmigrations.com</a:t>
            </a:r>
            <a:r>
              <a:rPr lang="en-AU" dirty="0"/>
              <a:t>/subnet-builder/</a:t>
            </a:r>
          </a:p>
          <a:p>
            <a:r>
              <a:rPr lang="en-AU" dirty="0"/>
              <a:t>IP &amp; Subnet Calculator: http://</a:t>
            </a:r>
            <a:r>
              <a:rPr lang="en-AU" dirty="0" err="1"/>
              <a:t>www.davidc.net</a:t>
            </a:r>
            <a:r>
              <a:rPr lang="en-AU" dirty="0"/>
              <a:t>/networking/visual-subnet-calculator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0C00-4C10-EB42-A9C6-3A320DEFE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Task:</a:t>
            </a:r>
          </a:p>
          <a:p>
            <a:pPr marL="0" indent="0">
              <a:buNone/>
            </a:pPr>
            <a:r>
              <a:rPr lang="en-AU" dirty="0"/>
              <a:t>/24 -&gt; divide into 4</a:t>
            </a:r>
            <a:br>
              <a:rPr lang="en-AU" dirty="0"/>
            </a:br>
            <a:r>
              <a:rPr lang="en-AU" dirty="0"/>
              <a:t>/27 -&gt; divide into 4</a:t>
            </a:r>
            <a:br>
              <a:rPr lang="en-AU" dirty="0"/>
            </a:br>
            <a:r>
              <a:rPr lang="en-AU" dirty="0"/>
              <a:t>/23 -&gt; divide into 8</a:t>
            </a:r>
          </a:p>
          <a:p>
            <a:pPr marL="0" indent="0">
              <a:buNone/>
            </a:pPr>
            <a:r>
              <a:rPr lang="en-AU" dirty="0"/>
              <a:t>how many hosts in a /28</a:t>
            </a:r>
          </a:p>
          <a:p>
            <a:pPr marL="0" indent="0">
              <a:buNone/>
            </a:pPr>
            <a:br>
              <a:rPr lang="en-AU" dirty="0"/>
            </a:br>
            <a:r>
              <a:rPr lang="en-AU" dirty="0"/>
              <a:t>what is the host and network address in these 10.0.0.1/25, 192.192.168.192/26 ....</a:t>
            </a:r>
          </a:p>
          <a:p>
            <a:pPr marL="0" indent="0">
              <a:buNone/>
            </a:pPr>
            <a:r>
              <a:rPr lang="en-AU" dirty="0"/>
              <a:t>what is the usable range?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5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Agenda:</a:t>
            </a:r>
          </a:p>
          <a:p>
            <a:pPr lvl="1"/>
            <a:r>
              <a:rPr lang="en-US" dirty="0"/>
              <a:t>Intro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Morning Tea</a:t>
            </a:r>
          </a:p>
          <a:p>
            <a:pPr lvl="1"/>
            <a:r>
              <a:rPr lang="en-US" dirty="0"/>
              <a:t>Basic Network Set Up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Lunch</a:t>
            </a:r>
          </a:p>
          <a:p>
            <a:pPr lvl="1"/>
            <a:r>
              <a:rPr lang="en-US" dirty="0"/>
              <a:t>Guest Speaker (Jess Fraser)</a:t>
            </a:r>
          </a:p>
          <a:p>
            <a:pPr lvl="1"/>
            <a:r>
              <a:rPr lang="en-US" dirty="0"/>
              <a:t>Photo 📸</a:t>
            </a:r>
          </a:p>
          <a:p>
            <a:r>
              <a:rPr lang="en-US" dirty="0"/>
              <a:t>Afternoon Tea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D94AA-03FA-AC4E-90FF-D0A7C902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43" y="873202"/>
            <a:ext cx="7347715" cy="413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40660-344D-5F42-8268-54DE43ACE045}"/>
              </a:ext>
            </a:extLst>
          </p:cNvPr>
          <p:cNvSpPr txBox="1"/>
          <p:nvPr/>
        </p:nvSpPr>
        <p:spPr>
          <a:xfrm>
            <a:off x="2422142" y="930858"/>
            <a:ext cx="7685903" cy="921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363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F856-E012-D643-BA46-C4D9BEBC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Logistics Check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C52FB-9711-4317-9C6A-AA6CC40E2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938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9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Why are you here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BC0F4-DC38-6F4B-813F-EE688C3A1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discuss in our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 location and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ED47-9364-F34E-B267-4565DD0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917894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581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FDAFFB-7FF4-2149-A946-9378EE9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Thank you for your sponsorship and providing AWS account credits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6E2B-2AF4-7641-97A7-63BF88A4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602968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352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636511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/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/>
              <a:t>NAT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/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/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/>
              <a:t>Load Balancer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10501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/>
              <a:t>Defines where network traffic can go</a:t>
            </a:r>
          </a:p>
          <a:p>
            <a:pPr>
              <a:buFont typeface="+mj-lt"/>
              <a:buAutoNum type="alphaUcPeriod"/>
            </a:pPr>
            <a:r>
              <a:rPr lang="en-AU" dirty="0"/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/>
              <a:t>Connecting VPCs</a:t>
            </a:r>
            <a:endParaRPr lang="en-AU" dirty="0"/>
          </a:p>
          <a:p>
            <a:pPr>
              <a:buFont typeface="+mj-lt"/>
              <a:buAutoNum type="alphaUcPeriod"/>
            </a:pPr>
            <a:r>
              <a:rPr lang="en-US" dirty="0"/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dirty="0"/>
              <a:t>A managed AWS service that distributes traffic to targets you specify</a:t>
            </a:r>
            <a:endParaRPr lang="en-US" dirty="0"/>
          </a:p>
          <a:p>
            <a:pPr>
              <a:buFont typeface="+mj-lt"/>
              <a:buAutoNum type="alphaUcPeriod"/>
            </a:pPr>
            <a:r>
              <a:rPr lang="en-US" dirty="0"/>
              <a:t>Securely connect a private subnet to a public subnet</a:t>
            </a:r>
          </a:p>
          <a:p>
            <a:pPr>
              <a:buFont typeface="+mj-lt"/>
              <a:buAutoNum type="alphaUcPeriod"/>
            </a:pPr>
            <a:r>
              <a:rPr lang="en-US" dirty="0"/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/>
              <a:t>Securely connect your VPC to on-prem infrastructure</a:t>
            </a:r>
          </a:p>
          <a:p>
            <a:pPr>
              <a:buFont typeface="+mj-lt"/>
              <a:buAutoNum type="alphaUcPeriod"/>
            </a:pPr>
            <a:r>
              <a:rPr lang="en-US" dirty="0"/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Determines number of IPs your VPC can have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6FAA-1C33-3546-8D84-642B1D3558C4}"/>
              </a:ext>
            </a:extLst>
          </p:cNvPr>
          <p:cNvCxnSpPr>
            <a:cxnSpLocks/>
          </p:cNvCxnSpPr>
          <p:nvPr/>
        </p:nvCxnSpPr>
        <p:spPr>
          <a:xfrm>
            <a:off x="4127156" y="2422792"/>
            <a:ext cx="1968842" cy="2664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ED8095-F97E-9C48-91A6-A55832804D1C}"/>
              </a:ext>
            </a:extLst>
          </p:cNvPr>
          <p:cNvCxnSpPr>
            <a:cxnSpLocks/>
          </p:cNvCxnSpPr>
          <p:nvPr/>
        </p:nvCxnSpPr>
        <p:spPr>
          <a:xfrm>
            <a:off x="2594112" y="2780270"/>
            <a:ext cx="3520199" cy="2886307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F58C-B97E-F548-8E3A-13762E6B23DB}"/>
              </a:ext>
            </a:extLst>
          </p:cNvPr>
          <p:cNvCxnSpPr>
            <a:cxnSpLocks/>
          </p:cNvCxnSpPr>
          <p:nvPr/>
        </p:nvCxnSpPr>
        <p:spPr>
          <a:xfrm>
            <a:off x="2176670" y="3171716"/>
            <a:ext cx="3937641" cy="134562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F254BA-11AD-5441-8E62-288C4DE249A7}"/>
              </a:ext>
            </a:extLst>
          </p:cNvPr>
          <p:cNvCxnSpPr>
            <a:cxnSpLocks/>
          </p:cNvCxnSpPr>
          <p:nvPr/>
        </p:nvCxnSpPr>
        <p:spPr>
          <a:xfrm flipV="1">
            <a:off x="3842951" y="3301182"/>
            <a:ext cx="2289673" cy="184209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5AEB8-B675-834B-82FB-A5082CB8DAB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02457" y="3887917"/>
            <a:ext cx="3393542" cy="1526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C573F-C417-A749-BD96-709E3FC76087}"/>
              </a:ext>
            </a:extLst>
          </p:cNvPr>
          <p:cNvCxnSpPr>
            <a:cxnSpLocks/>
          </p:cNvCxnSpPr>
          <p:nvPr/>
        </p:nvCxnSpPr>
        <p:spPr>
          <a:xfrm>
            <a:off x="3468757" y="4156986"/>
            <a:ext cx="2627241" cy="537344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9132E-D7D5-EE41-98B2-E5F35094D6B9}"/>
              </a:ext>
            </a:extLst>
          </p:cNvPr>
          <p:cNvCxnSpPr>
            <a:cxnSpLocks/>
          </p:cNvCxnSpPr>
          <p:nvPr/>
        </p:nvCxnSpPr>
        <p:spPr>
          <a:xfrm flipV="1">
            <a:off x="2684144" y="2979496"/>
            <a:ext cx="3430166" cy="1617417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E8245-4C63-064B-9BCE-EA34A22E4F47}"/>
              </a:ext>
            </a:extLst>
          </p:cNvPr>
          <p:cNvCxnSpPr>
            <a:cxnSpLocks/>
          </p:cNvCxnSpPr>
          <p:nvPr/>
        </p:nvCxnSpPr>
        <p:spPr>
          <a:xfrm flipV="1">
            <a:off x="2594113" y="2422793"/>
            <a:ext cx="3520197" cy="2497077"/>
          </a:xfrm>
          <a:prstGeom prst="straightConnector1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C8CEF-07CD-3641-B110-658830049085}"/>
              </a:ext>
            </a:extLst>
          </p:cNvPr>
          <p:cNvCxnSpPr>
            <a:cxnSpLocks/>
          </p:cNvCxnSpPr>
          <p:nvPr/>
        </p:nvCxnSpPr>
        <p:spPr>
          <a:xfrm flipV="1">
            <a:off x="2958836" y="5163054"/>
            <a:ext cx="3155474" cy="119273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87AED-ED50-E247-ABC8-5C0EECD3636C}"/>
              </a:ext>
            </a:extLst>
          </p:cNvPr>
          <p:cNvCxnSpPr/>
          <p:nvPr/>
        </p:nvCxnSpPr>
        <p:spPr>
          <a:xfrm flipV="1">
            <a:off x="2905286" y="3632886"/>
            <a:ext cx="3209024" cy="203369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17213</TotalTime>
  <Words>634</Words>
  <Application>Microsoft Macintosh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2</vt:lpstr>
      <vt:lpstr>Quotable</vt:lpstr>
      <vt:lpstr>Cloud Networking</vt:lpstr>
      <vt:lpstr>Welcome!</vt:lpstr>
      <vt:lpstr>PowerPoint Presentation</vt:lpstr>
      <vt:lpstr>Logistics Check List</vt:lpstr>
      <vt:lpstr>Why are you here today?</vt:lpstr>
      <vt:lpstr>PowerPoint Presentation</vt:lpstr>
      <vt:lpstr>PowerPoint Presentation</vt:lpstr>
      <vt:lpstr>Two Modes of Learning</vt:lpstr>
      <vt:lpstr>Intro to AWS Networking Resources</vt:lpstr>
      <vt:lpstr>What you will create today</vt:lpstr>
      <vt:lpstr>Networking 101</vt:lpstr>
      <vt:lpstr>REFRESHER: Networking OSI Model (Open Systems Interconnection)</vt:lpstr>
      <vt:lpstr>IP’s</vt:lpstr>
      <vt:lpstr>AWS and IP’s</vt:lpstr>
      <vt:lpstr>IP’s in your Cloud Network</vt:lpstr>
      <vt:lpstr>IP Exercise!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Networking</dc:title>
  <dc:creator>Franca Moretto</dc:creator>
  <cp:lastModifiedBy>Franca Moretto</cp:lastModifiedBy>
  <cp:revision>46</cp:revision>
  <dcterms:created xsi:type="dcterms:W3CDTF">2019-09-09T05:39:39Z</dcterms:created>
  <dcterms:modified xsi:type="dcterms:W3CDTF">2019-11-11T01:38:30Z</dcterms:modified>
</cp:coreProperties>
</file>